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CSBFGQ+EBGaramond-Bold"/>
      <p:regular r:id="rId14"/>
    </p:embeddedFont>
    <p:embeddedFont>
      <p:font typeface="SJNKRS+ArialMT"/>
      <p:regular r:id="rId15"/>
    </p:embeddedFont>
    <p:embeddedFont>
      <p:font typeface="WTWGOU+Arial-BoldMT"/>
      <p:regular r:id="rId16"/>
    </p:embeddedFont>
    <p:embeddedFont>
      <p:font typeface="EB Garamond Medium" charset="0"/>
      <p:regular r:id="rId17"/>
      <p:bold r:id="rId18"/>
      <p:italic r:id="rId19"/>
      <p:boldItalic r:id="rId20"/>
    </p:embeddedFont>
    <p:embeddedFont>
      <p:font typeface="Montserrat ExtraBold" charset="0"/>
      <p:bold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  <p:embeddedFont>
      <p:font typeface="EB Garamond ExtraBold" charset="0"/>
      <p:bold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576" y="-90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5010" y="8683980"/>
            <a:ext cx="2971800" cy="457200"/>
          </a:xfrm>
          <a:prstGeom prst="rect">
            <a:avLst/>
          </a:prstGeom>
        </p:spPr>
        <p:txBody>
          <a:bodyPr/>
          <a:lstStyle/>
          <a:p>
            <a:fld id="{91D8CBFA-D2B6-4897-90E8-867ACFE8AE5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5" r:id="rId116"/>
    <p:sldLayoutId id="2147483766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655" y="2535847"/>
            <a:ext cx="3921863" cy="440556"/>
          </a:xfrm>
        </p:spPr>
        <p:txBody>
          <a:bodyPr/>
          <a:lstStyle/>
          <a:p>
            <a:r>
              <a:rPr lang="en-US" dirty="0" smtClean="0"/>
              <a:t>“Social Media Website”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0" y="3466013"/>
            <a:ext cx="3459408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400" b="1" dirty="0" smtClean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- 3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4710" y="825130"/>
            <a:ext cx="24084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50" b="1" spc="-10" dirty="0" smtClean="0">
                <a:solidFill>
                  <a:srgbClr val="C88C32"/>
                </a:solidFill>
                <a:latin typeface="CSBFGQ+EBGaramond-Bold"/>
                <a:cs typeface="CSBFGQ+EBGaramond-Bold"/>
              </a:rPr>
              <a:t>Social Media Website</a:t>
            </a:r>
            <a:endParaRPr sz="1850" b="1" spc="-10" dirty="0">
              <a:solidFill>
                <a:srgbClr val="C88C32"/>
              </a:solidFill>
              <a:latin typeface="CSBFGQ+EBGaramond-Bold"/>
              <a:cs typeface="CSBFGQ+EBGaramond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82" y="1214428"/>
            <a:ext cx="215428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SJNKRS+ArialMT"/>
                <a:cs typeface="SJNKRS+ArialMT"/>
              </a:rPr>
              <a:t>▪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LMS Username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Name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WTWGOU+Arial-BoldMT"/>
                <a:cs typeface="WTWGOU+Arial-BoldMT"/>
              </a:rPr>
              <a:t>Batch</a:t>
            </a:r>
          </a:p>
        </p:txBody>
      </p:sp>
      <p:sp>
        <p:nvSpPr>
          <p:cNvPr id="12" name="object 5"/>
          <p:cNvSpPr txBox="1"/>
          <p:nvPr/>
        </p:nvSpPr>
        <p:spPr>
          <a:xfrm>
            <a:off x="428596" y="1214428"/>
            <a:ext cx="404376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ocial 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edia is to connect individuals and enable them to interact with friends, family, colleagues, and people with shared interests, regardless of geographical boundaries.</a:t>
            </a:r>
            <a:endParaRPr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214282" y="2786064"/>
            <a:ext cx="2214578" cy="295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au420420205026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214282" y="3143254"/>
            <a:ext cx="2214578" cy="295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au420420205002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214282" y="3571882"/>
            <a:ext cx="2214578" cy="295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au420420205010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214282" y="3929072"/>
            <a:ext cx="2214578" cy="295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au420420205011</a:t>
            </a:r>
            <a:endParaRPr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1928794" y="2786064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SWETHASHRI  R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1928794" y="3143254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BANU  T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1928794" y="3571882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JANANI  E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1928794" y="3929072"/>
            <a:ext cx="2214578" cy="278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JANANI  K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3786182" y="2786064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3786182" y="3143254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3786182" y="3571882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bject 3"/>
          <p:cNvSpPr txBox="1"/>
          <p:nvPr/>
        </p:nvSpPr>
        <p:spPr>
          <a:xfrm>
            <a:off x="3786182" y="3929072"/>
            <a:ext cx="50006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CA2</a:t>
            </a:r>
            <a:endParaRPr sz="1600" b="1" spc="-1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57315" y="31786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272" y="720442"/>
            <a:ext cx="7990190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1). Creating a HTML structure.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React –  a java library for building a user interface.</a:t>
            </a:r>
          </a:p>
          <a:p>
            <a:pPr algn="just">
              <a:lnSpc>
                <a:spcPts val="18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3).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Chakraui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A Simple, Modular and accessible component library that gives the building blocks to build react applications.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4).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Redux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A predictable state Container for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apps.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5). Building a pages that includes Auth, Comment Page, Profile Page, Edit Profile page, Home page,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Routers and Story page.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6). Building a components such as Comment, Create, Demo, Edit Profile Component, Home right, Post, Profile page card, Register, Search Components, Sidebar and Story.</a:t>
            </a:r>
          </a:p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7). Configuring a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apps includes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Debounce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Logic,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Uploadtocloudinary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lnSpc>
                <a:spcPts val="1800"/>
              </a:lnSpc>
            </a:pPr>
            <a:endParaRPr lang="en-US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75590" y="3589945"/>
            <a:ext cx="79901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The task is to create a HTML structure and to  build a Front End using the React a library for building a user interface and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chakraui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used as a building blocks to build a react application. Various pages and the components are built for the elements in the application. And also configuring the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javascripts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apps.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6" name="object 4"/>
          <p:cNvSpPr txBox="1">
            <a:spLocks noGrp="1"/>
          </p:cNvSpPr>
          <p:nvPr>
            <p:ph type="body" idx="2"/>
          </p:nvPr>
        </p:nvSpPr>
        <p:spPr>
          <a:xfrm>
            <a:off x="3978613" y="2003899"/>
            <a:ext cx="273347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lang="en-US" sz="1400" b="1" dirty="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https://github.com/swethashri13/NM-APEC-IT-GROUP-6-SOCIAL-MEDIA-WEBSITE</a:t>
            </a:r>
            <a:endParaRPr sz="1400" b="1" dirty="0">
              <a:solidFill>
                <a:srgbClr val="BD873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370</Words>
  <PresentationFormat>On-screen Show (16:9)</PresentationFormat>
  <Paragraphs>53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Public Sans</vt:lpstr>
      <vt:lpstr>CSBFGQ+EBGaramond-Bold</vt:lpstr>
      <vt:lpstr>SJNKRS+ArialMT</vt:lpstr>
      <vt:lpstr>WTWGOU+Arial-BoldMT</vt:lpstr>
      <vt:lpstr>Times New Roman</vt:lpstr>
      <vt:lpstr>EB Garamond Medium</vt:lpstr>
      <vt:lpstr>Montserrat ExtraBold</vt:lpstr>
      <vt:lpstr>EB Garamond</vt:lpstr>
      <vt:lpstr>EB Garamond ExtraBold</vt:lpstr>
      <vt:lpstr>Calibri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Welcome</cp:lastModifiedBy>
  <cp:revision>8</cp:revision>
  <dcterms:created xsi:type="dcterms:W3CDTF">2020-08-13T11:21:46Z</dcterms:created>
  <dcterms:modified xsi:type="dcterms:W3CDTF">2023-11-11T16:20:21Z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